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Lato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22" Type="http://schemas.openxmlformats.org/officeDocument/2006/relationships/slide" Target="slides/slide17.xml"/><Relationship Id="rId44" Type="http://schemas.openxmlformats.org/officeDocument/2006/relationships/font" Target="fonts/HelveticaNeue-boldItalic.fntdata"/><Relationship Id="rId21" Type="http://schemas.openxmlformats.org/officeDocument/2006/relationships/slide" Target="slides/slide16.xml"/><Relationship Id="rId43" Type="http://schemas.openxmlformats.org/officeDocument/2006/relationships/font" Target="fonts/HelveticaNeue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8ffce07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e8ffce07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Page Template/heading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e8ffce07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e8ffce0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Poll code page (Joe)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e8ffce0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e8ffce0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Creator/Manager teacher (nicholas)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e8ffce0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e8ffce0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teacher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Hide create poll button if you don’t admin the class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Button </a:t>
            </a:r>
            <a:r>
              <a:rPr lang="en"/>
              <a:t>arrangement</a:t>
            </a:r>
            <a:r>
              <a:rPr lang="en"/>
              <a:t> TBD but probably rearrange auto by screen size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e8ffce0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e8ffce0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Manager 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slide 12 instead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e8ffce0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e8ffce0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 data viewer teacher view (nicholas)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e8ffce0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e8ffce0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Student view- Ashwin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e8ffce07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e8ffce07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teacher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e8ffce07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e8ffce07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 scores for poll (Joe)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e8ffce0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e8ffce0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polls in that class student view</a:t>
            </a:r>
            <a:r>
              <a:rPr lang="en"/>
              <a:t>  (Joe)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e8ffce0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e8ffce0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history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Cheng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e8ffce07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e8ffce07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grading helper page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8ffce0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8ffce0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password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e8ffce07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e8ffce07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Teacher settings (Joe)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e8ffce0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e8ffce0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</a:t>
            </a:r>
            <a:r>
              <a:rPr lang="en"/>
              <a:t>settings Joe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e8ffce071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e8ffce071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Polling page (Student View)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Annie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e8ffce07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e8ffce07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e3a96f7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e3a96f7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e3bfbdb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e3bfbdb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e3bfbdb1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e3bfbdb1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br>
              <a:rPr lang="en"/>
            </a:br>
            <a:r>
              <a:rPr lang="en"/>
              <a:t>School has 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fd01ed233_3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fd01ed233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(enter your email)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8ffce071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8ffce071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e3bfbdb1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e3bfbdb1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Forgot password (you get here after you click the link in your email)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got Password (after you got the reset email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32d3142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32d3142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e8ffce071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e8ffce071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log in with an rpi email it sends you to the rpi login page on the rpi website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8ffce07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8ffce07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e8ffce07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e8ffce07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Lee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e8ffce071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e8ffce071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Account info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8ffce071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8ffce071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e8ffce07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e8ffce07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340C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cer.rpi.edu/sites/default/files/Brand-Guidelines-Accessibility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Page Title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1868125" y="839550"/>
            <a:ext cx="5421900" cy="401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Poll/Content Here</a:t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466675" y="4400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(or login)</a:t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613075" y="82100"/>
            <a:ext cx="365100" cy="375300"/>
          </a:xfrm>
          <a:prstGeom prst="ellipse">
            <a:avLst/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/>
        </p:nvSpPr>
        <p:spPr>
          <a:xfrm>
            <a:off x="2207100" y="1627225"/>
            <a:ext cx="4729800" cy="12513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FFFF"/>
                </a:solidFill>
              </a:rPr>
              <a:t>Enter Poll Code</a:t>
            </a:r>
            <a:endParaRPr sz="5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3512750" y="4274125"/>
            <a:ext cx="22329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(Might change “Go!” to “Join poll” or “Join class”)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2926150" y="35647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Go!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31824" l="0" r="0" t="0"/>
          <a:stretch/>
        </p:blipFill>
        <p:spPr>
          <a:xfrm>
            <a:off x="2195627" y="0"/>
            <a:ext cx="565847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4626875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Join </a:t>
            </a: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4" name="Google Shape;174;p24"/>
          <p:cNvCxnSpPr/>
          <p:nvPr/>
        </p:nvCxnSpPr>
        <p:spPr>
          <a:xfrm>
            <a:off x="1284725" y="34389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4"/>
          <p:cNvCxnSpPr/>
          <p:nvPr/>
        </p:nvCxnSpPr>
        <p:spPr>
          <a:xfrm>
            <a:off x="1284725" y="41776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4"/>
          <p:cNvSpPr/>
          <p:nvPr/>
        </p:nvSpPr>
        <p:spPr>
          <a:xfrm>
            <a:off x="7468252" y="36620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7468252" y="44007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44504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1403975" y="2399775"/>
            <a:ext cx="10956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poll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3036563" y="2919363"/>
            <a:ext cx="9393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Rename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2581775" y="2399775"/>
            <a:ext cx="17865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2966650" y="101017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Create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4" name="Google Shape;184;p24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1403975" y="2919363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Manage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an instructor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4058075" y="2919375"/>
            <a:ext cx="14880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Go to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5688125" y="2949075"/>
            <a:ext cx="1550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&lt;- this button goes to slide 5</a:t>
            </a:r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>
            <a:off x="7361000" y="1789050"/>
            <a:ext cx="507000" cy="4986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1284688" y="1043600"/>
            <a:ext cx="4815600" cy="384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class code?????</a:t>
            </a:r>
            <a:endParaRPr/>
          </a:p>
        </p:txBody>
      </p:sp>
      <p:sp>
        <p:nvSpPr>
          <p:cNvPr id="199" name="Google Shape;199;p25"/>
          <p:cNvSpPr txBox="1"/>
          <p:nvPr/>
        </p:nvSpPr>
        <p:spPr>
          <a:xfrm>
            <a:off x="6308913" y="1043625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Add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5"/>
          <p:cNvSpPr txBox="1"/>
          <p:nvPr/>
        </p:nvSpPr>
        <p:spPr>
          <a:xfrm>
            <a:off x="1284713" y="178905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25"/>
          <p:cNvCxnSpPr/>
          <p:nvPr/>
        </p:nvCxnSpPr>
        <p:spPr>
          <a:xfrm>
            <a:off x="1284725" y="30811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5"/>
          <p:cNvCxnSpPr/>
          <p:nvPr/>
        </p:nvCxnSpPr>
        <p:spPr>
          <a:xfrm>
            <a:off x="1284725" y="38198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5"/>
          <p:cNvSpPr/>
          <p:nvPr/>
        </p:nvSpPr>
        <p:spPr>
          <a:xfrm>
            <a:off x="7468252" y="33042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/>
          <p:nvPr/>
        </p:nvSpPr>
        <p:spPr>
          <a:xfrm>
            <a:off x="7468252" y="4042952"/>
            <a:ext cx="292500" cy="292500"/>
          </a:xfrm>
          <a:prstGeom prst="mathPlus">
            <a:avLst>
              <a:gd fmla="val 23520" name="adj1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5"/>
          <p:cNvSpPr txBox="1"/>
          <p:nvPr/>
        </p:nvSpPr>
        <p:spPr>
          <a:xfrm>
            <a:off x="8005975" y="1654875"/>
            <a:ext cx="939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*active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3334100" y="2379750"/>
            <a:ext cx="1420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Remove class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1403975" y="2379750"/>
            <a:ext cx="17958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View previous polls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10" name="Google Shape;210;p25"/>
          <p:cNvSpPr txBox="1"/>
          <p:nvPr/>
        </p:nvSpPr>
        <p:spPr>
          <a:xfrm>
            <a:off x="7472425" y="2597250"/>
            <a:ext cx="11562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This is if you’re a student btw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7468250" y="2014200"/>
            <a:ext cx="292500" cy="954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5"/>
          <p:cNvSpPr txBox="1"/>
          <p:nvPr/>
        </p:nvSpPr>
        <p:spPr>
          <a:xfrm>
            <a:off x="4889225" y="23797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Select this class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7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6"/>
          <p:cNvSpPr txBox="1"/>
          <p:nvPr/>
        </p:nvSpPr>
        <p:spPr>
          <a:xfrm>
            <a:off x="329925" y="541950"/>
            <a:ext cx="24261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List of questions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Combined with 17 -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My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1284713" y="1789050"/>
            <a:ext cx="65745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 txBox="1"/>
          <p:nvPr/>
        </p:nvSpPr>
        <p:spPr>
          <a:xfrm>
            <a:off x="2060438" y="1622700"/>
            <a:ext cx="53646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1100 - Computer Science I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(Don't delete)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1200 - Data Structures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CSCI 2200 - Foundations of Computer Science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… 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8" name="Google Shape;228;p27"/>
          <p:cNvCxnSpPr/>
          <p:nvPr/>
        </p:nvCxnSpPr>
        <p:spPr>
          <a:xfrm>
            <a:off x="1284750" y="2096378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7"/>
          <p:cNvCxnSpPr/>
          <p:nvPr/>
        </p:nvCxnSpPr>
        <p:spPr>
          <a:xfrm>
            <a:off x="1284725" y="2852557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/>
          <p:nvPr/>
        </p:nvCxnSpPr>
        <p:spPr>
          <a:xfrm>
            <a:off x="1284725" y="3591252"/>
            <a:ext cx="65745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7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33" name="Google Shape;233;p2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/>
        </p:nvSpPr>
        <p:spPr>
          <a:xfrm>
            <a:off x="1795975" y="12221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DO NOT NEED ANYMORE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(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delete)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/>
        </p:nvSpPr>
        <p:spPr>
          <a:xfrm>
            <a:off x="3716525" y="707600"/>
            <a:ext cx="5151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Correct answers to that question with percents for each answer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If clicked classname/poll, show overall stats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295975" y="707500"/>
            <a:ext cx="3015900" cy="42339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Classname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Q1</a:t>
            </a:r>
            <a:endParaRPr sz="2400">
              <a:solidFill>
                <a:srgbClr val="FFFFFF"/>
              </a:solidFill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</a:pPr>
            <a:r>
              <a:rPr lang="en" sz="2400">
                <a:solidFill>
                  <a:srgbClr val="FFFFFF"/>
                </a:solidFill>
              </a:rPr>
              <a:t>Q2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Poll2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Poll3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Scores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50" name="Google Shape;250;p2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200">
                <a:solidFill>
                  <a:schemeClr val="lt1"/>
                </a:solidFill>
                <a:highlight>
                  <a:srgbClr val="00FF00"/>
                </a:highlight>
              </a:rPr>
              <a:t>Combined with 14 - 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/>
        </p:nvSpPr>
        <p:spPr>
          <a:xfrm>
            <a:off x="340075" y="803350"/>
            <a:ext cx="25185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Class info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Teacher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Amount of questions not finished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(stuff like that) 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6" name="Google Shape;256;p30"/>
          <p:cNvSpPr txBox="1"/>
          <p:nvPr/>
        </p:nvSpPr>
        <p:spPr>
          <a:xfrm>
            <a:off x="3048250" y="803225"/>
            <a:ext cx="5737200" cy="4127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MERGED WITH 17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57" name="Google Shape;257;p3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0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name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261" name="Google Shape;261;p3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50" y="100750"/>
            <a:ext cx="859580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/>
          <p:nvPr/>
        </p:nvSpPr>
        <p:spPr>
          <a:xfrm>
            <a:off x="3395550" y="3180700"/>
            <a:ext cx="23529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PollBuddy Sitemap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2/4/2020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/>
        </p:nvSpPr>
        <p:spPr>
          <a:xfrm>
            <a:off x="30720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17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/>
        </p:nvSpPr>
        <p:spPr>
          <a:xfrm>
            <a:off x="1904275" y="392625"/>
            <a:ext cx="50649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3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3"/>
          <p:cNvSpPr/>
          <p:nvPr/>
        </p:nvSpPr>
        <p:spPr>
          <a:xfrm>
            <a:off x="2604025" y="50"/>
            <a:ext cx="3510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your 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2128575" y="1644000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Current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3" name="Google Shape;283;p33"/>
          <p:cNvSpPr txBox="1"/>
          <p:nvPr/>
        </p:nvSpPr>
        <p:spPr>
          <a:xfrm>
            <a:off x="2128575" y="2343763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4" name="Google Shape;284;p33"/>
          <p:cNvSpPr txBox="1"/>
          <p:nvPr/>
        </p:nvSpPr>
        <p:spPr>
          <a:xfrm>
            <a:off x="2128575" y="3043525"/>
            <a:ext cx="4202700" cy="5328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Verify New</a:t>
            </a:r>
            <a:r>
              <a:rPr lang="en" sz="1200">
                <a:solidFill>
                  <a:srgbClr val="FFFFFF"/>
                </a:solidFill>
              </a:rPr>
              <a:t> Password: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3454713" y="3841150"/>
            <a:ext cx="1550400" cy="384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Submit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/>
        </p:nvSpPr>
        <p:spPr>
          <a:xfrm>
            <a:off x="2391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2481225" y="806450"/>
            <a:ext cx="649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&lt;-something like this lol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teacher clicked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Dark/light mode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Account settings(change password)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Privacy policy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3" name="Google Shape;293;p34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295" name="Google Shape;295;p34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pic>
        <p:nvPicPr>
          <p:cNvPr id="297" name="Google Shape;2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225" y="806450"/>
            <a:ext cx="2260751" cy="16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/>
        </p:nvSpPr>
        <p:spPr>
          <a:xfrm>
            <a:off x="391575" y="822350"/>
            <a:ext cx="20532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sections that change the box on the right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3" name="Google Shape;303;p35"/>
          <p:cNvSpPr txBox="1"/>
          <p:nvPr/>
        </p:nvSpPr>
        <p:spPr>
          <a:xfrm>
            <a:off x="2719925" y="806450"/>
            <a:ext cx="6011400" cy="41697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Settings in the section the user clicked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3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06" name="Google Shape;306;p35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Settings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5"/>
          <p:cNvSpPr txBox="1"/>
          <p:nvPr/>
        </p:nvSpPr>
        <p:spPr>
          <a:xfrm>
            <a:off x="3072000" y="1071750"/>
            <a:ext cx="3000000" cy="11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MERGED WITH 22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08" name="Google Shape;308;p3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09" name="Google Shape;309;p3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Poll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6"/>
          <p:cNvSpPr txBox="1"/>
          <p:nvPr/>
        </p:nvSpPr>
        <p:spPr>
          <a:xfrm>
            <a:off x="1328450" y="847625"/>
            <a:ext cx="63045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Question 3 of 28: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Why does the tooth fairy collect teeth?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6"/>
          <p:cNvSpPr/>
          <p:nvPr/>
        </p:nvSpPr>
        <p:spPr>
          <a:xfrm>
            <a:off x="1552463" y="196190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A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36"/>
          <p:cNvSpPr/>
          <p:nvPr/>
        </p:nvSpPr>
        <p:spPr>
          <a:xfrm>
            <a:off x="1552463" y="255047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B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6"/>
          <p:cNvSpPr/>
          <p:nvPr/>
        </p:nvSpPr>
        <p:spPr>
          <a:xfrm>
            <a:off x="1552463" y="3139050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C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552463" y="3727625"/>
            <a:ext cx="360900" cy="365700"/>
          </a:xfrm>
          <a:prstGeom prst="ellipse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  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6"/>
          <p:cNvSpPr txBox="1"/>
          <p:nvPr/>
        </p:nvSpPr>
        <p:spPr>
          <a:xfrm>
            <a:off x="1992936" y="19043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grinds them into the fairy dust she needs to fly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1992936" y="2492875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gives them to new babies who are ready to grow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36"/>
          <p:cNvSpPr txBox="1"/>
          <p:nvPr/>
        </p:nvSpPr>
        <p:spPr>
          <a:xfrm>
            <a:off x="1992936" y="3088488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gives the good teeth to dentists to make false teeth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1992936" y="3684100"/>
            <a:ext cx="5598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She </a:t>
            </a:r>
            <a:r>
              <a:rPr lang="en" sz="16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grinds them up and makes sand for the beach</a:t>
            </a:r>
            <a:endParaRPr sz="16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0" y="4450648"/>
            <a:ext cx="510179" cy="53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6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328" name="Google Shape;328;p3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7"/>
          <p:cNvSpPr txBox="1"/>
          <p:nvPr/>
        </p:nvSpPr>
        <p:spPr>
          <a:xfrm>
            <a:off x="1948375" y="1374525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Basically say we </a:t>
            </a:r>
            <a:r>
              <a:rPr lang="en" sz="2400">
                <a:solidFill>
                  <a:srgbClr val="FFFFFF"/>
                </a:solidFill>
              </a:rPr>
              <a:t>don't</a:t>
            </a:r>
            <a:r>
              <a:rPr lang="en" sz="2400">
                <a:solidFill>
                  <a:srgbClr val="FFFFFF"/>
                </a:solidFill>
              </a:rPr>
              <a:t> use your data for anything in nice words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533225" y="734000"/>
            <a:ext cx="8198100" cy="4242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1134525" y="17833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r>
              <a:rPr lang="en" sz="3000">
                <a:solidFill>
                  <a:srgbClr val="FFFFFF"/>
                </a:solidFill>
                <a:highlight>
                  <a:srgbClr val="00FF00"/>
                </a:highlight>
              </a:rPr>
              <a:t> except for the wording of our privacy policy</a:t>
            </a:r>
            <a:endParaRPr sz="30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8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42" name="Google Shape;342;p38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8"/>
          <p:cNvSpPr txBox="1"/>
          <p:nvPr/>
        </p:nvSpPr>
        <p:spPr>
          <a:xfrm>
            <a:off x="5211425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PollBuddy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4" name="Google Shape;344;p38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45" name="Google Shape;345;p38"/>
          <p:cNvSpPr txBox="1"/>
          <p:nvPr/>
        </p:nvSpPr>
        <p:spPr>
          <a:xfrm>
            <a:off x="7382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Register with School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46" name="Google Shape;346;p3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53" name="Google Shape;353;p3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(School)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9"/>
          <p:cNvSpPr txBox="1"/>
          <p:nvPr/>
        </p:nvSpPr>
        <p:spPr>
          <a:xfrm>
            <a:off x="3001950" y="22746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school 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56" name="Google Shape;356;p39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57" name="Google Shape;357;p39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58" name="Google Shape;358;p3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0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65" name="Google Shape;365;p40"/>
          <p:cNvSpPr/>
          <p:nvPr/>
        </p:nvSpPr>
        <p:spPr>
          <a:xfrm>
            <a:off x="3076100" y="50"/>
            <a:ext cx="30861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Register (PollBuddy)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3001950" y="2233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Email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3001950" y="2995913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Password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68" name="Google Shape;368;p40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69" name="Google Shape;369;p40"/>
          <p:cNvSpPr/>
          <p:nvPr/>
        </p:nvSpPr>
        <p:spPr>
          <a:xfrm>
            <a:off x="530660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</a:t>
            </a:r>
            <a:endParaRPr/>
          </a:p>
        </p:txBody>
      </p:sp>
      <p:sp>
        <p:nvSpPr>
          <p:cNvPr id="370" name="Google Shape;370;p40"/>
          <p:cNvSpPr txBox="1"/>
          <p:nvPr/>
        </p:nvSpPr>
        <p:spPr>
          <a:xfrm>
            <a:off x="3001950" y="1465638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Name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371" name="Google Shape;371;p40"/>
          <p:cNvSpPr/>
          <p:nvPr/>
        </p:nvSpPr>
        <p:spPr>
          <a:xfrm>
            <a:off x="4389050" y="4523050"/>
            <a:ext cx="789000" cy="2790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72" name="Google Shape;372;p40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79" name="Google Shape;379;p4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Forgot Password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3001950" y="236042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E</a:t>
            </a:r>
            <a:r>
              <a:rPr lang="en" sz="1600">
                <a:solidFill>
                  <a:srgbClr val="9D26CB"/>
                </a:solidFill>
              </a:rPr>
              <a:t>m</a:t>
            </a:r>
            <a:r>
              <a:rPr lang="en" sz="1600">
                <a:solidFill>
                  <a:srgbClr val="9D26CB"/>
                </a:solidFill>
              </a:rPr>
              <a:t>ail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81" name="Google Shape;381;p41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82" name="Google Shape;382;p41"/>
          <p:cNvSpPr/>
          <p:nvPr/>
        </p:nvSpPr>
        <p:spPr>
          <a:xfrm>
            <a:off x="5353050" y="30821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83" name="Google Shape;383;p41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457750" y="1561600"/>
            <a:ext cx="6010500" cy="7014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</a:rPr>
              <a:t>PollBuddy is an interactive platform for educators to connect with students in a virtual classroom.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032600" y="3096075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D26CB"/>
                </a:solidFill>
              </a:rPr>
              <a:t>Enter </a:t>
            </a:r>
            <a:r>
              <a:rPr lang="en" sz="2000">
                <a:solidFill>
                  <a:srgbClr val="9D26CB"/>
                </a:solidFill>
              </a:rPr>
              <a:t>Poll </a:t>
            </a:r>
            <a:r>
              <a:rPr lang="en" sz="2000">
                <a:solidFill>
                  <a:srgbClr val="9D26CB"/>
                </a:solidFill>
              </a:rPr>
              <a:t>Code</a:t>
            </a:r>
            <a:endParaRPr sz="2000">
              <a:solidFill>
                <a:srgbClr val="9D26CB"/>
              </a:solidFill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711750" y="3350"/>
            <a:ext cx="3781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Welcome to PollBuddy!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390" name="Google Shape;390;p42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</a:t>
            </a: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Password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42"/>
          <p:cNvSpPr txBox="1"/>
          <p:nvPr/>
        </p:nvSpPr>
        <p:spPr>
          <a:xfrm>
            <a:off x="2989700" y="2692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New 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2" name="Google Shape;392;p42"/>
          <p:cNvSpPr txBox="1"/>
          <p:nvPr/>
        </p:nvSpPr>
        <p:spPr>
          <a:xfrm>
            <a:off x="2989700" y="3454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Retype </a:t>
            </a:r>
            <a:r>
              <a:rPr lang="en" sz="1600">
                <a:solidFill>
                  <a:srgbClr val="9D26CB"/>
                </a:solidFill>
              </a:rPr>
              <a:t>password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3" name="Google Shape;393;p42"/>
          <p:cNvSpPr txBox="1"/>
          <p:nvPr/>
        </p:nvSpPr>
        <p:spPr>
          <a:xfrm>
            <a:off x="2989700" y="1930500"/>
            <a:ext cx="3140100" cy="594300"/>
          </a:xfrm>
          <a:prstGeom prst="rect">
            <a:avLst/>
          </a:prstGeom>
          <a:noFill/>
          <a:ln cap="flat" cmpd="sng" w="9525">
            <a:solidFill>
              <a:srgbClr val="9D26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D26CB"/>
                </a:solidFill>
              </a:rPr>
              <a:t>Security code (link autofilled)</a:t>
            </a:r>
            <a:endParaRPr sz="1600">
              <a:solidFill>
                <a:srgbClr val="9D26CB"/>
              </a:solidFill>
            </a:endParaRPr>
          </a:p>
        </p:txBody>
      </p:sp>
      <p:sp>
        <p:nvSpPr>
          <p:cNvPr id="394" name="Google Shape;394;p42"/>
          <p:cNvSpPr/>
          <p:nvPr/>
        </p:nvSpPr>
        <p:spPr>
          <a:xfrm>
            <a:off x="7468250" y="77750"/>
            <a:ext cx="16104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395" name="Google Shape;395;p42"/>
          <p:cNvSpPr/>
          <p:nvPr/>
        </p:nvSpPr>
        <p:spPr>
          <a:xfrm>
            <a:off x="5340800" y="4216500"/>
            <a:ext cx="789000" cy="279000"/>
          </a:xfrm>
          <a:prstGeom prst="rect">
            <a:avLst/>
          </a:prstGeom>
          <a:solidFill>
            <a:srgbClr val="9D26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396" name="Google Shape;396;p42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/>
          <p:nvPr/>
        </p:nvSpPr>
        <p:spPr>
          <a:xfrm>
            <a:off x="0" y="4351625"/>
            <a:ext cx="9144000" cy="7917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3"/>
          <p:cNvSpPr/>
          <p:nvPr/>
        </p:nvSpPr>
        <p:spPr>
          <a:xfrm>
            <a:off x="3177100" y="4258625"/>
            <a:ext cx="2656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Questions, Comments, etc? Email us: someemail@yeah.com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43"/>
          <p:cNvSpPr/>
          <p:nvPr/>
        </p:nvSpPr>
        <p:spPr>
          <a:xfrm>
            <a:off x="7171300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</a:t>
            </a: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8226575" y="4508975"/>
            <a:ext cx="7419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Github </a:t>
            </a:r>
            <a:r>
              <a:rPr lang="en" sz="1200"/>
              <a:t>LOGO</a:t>
            </a:r>
            <a:endParaRPr sz="1200"/>
          </a:p>
        </p:txBody>
      </p:sp>
      <p:sp>
        <p:nvSpPr>
          <p:cNvPr id="405" name="Google Shape;405;p43"/>
          <p:cNvSpPr/>
          <p:nvPr/>
        </p:nvSpPr>
        <p:spPr>
          <a:xfrm>
            <a:off x="0" y="4351625"/>
            <a:ext cx="26568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About Us (link)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43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162C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911013" y="1673125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</a:t>
            </a: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Login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910613" y="2252588"/>
            <a:ext cx="3140100" cy="451500"/>
          </a:xfrm>
          <a:prstGeom prst="rect">
            <a:avLst/>
          </a:prstGeom>
          <a:solidFill>
            <a:srgbClr val="DFCFEA"/>
          </a:solidFill>
          <a:ln cap="flat" cmpd="sng" w="38100">
            <a:solidFill>
              <a:srgbClr val="BAAC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5162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Password</a:t>
            </a:r>
            <a:endParaRPr b="1" sz="2000">
              <a:solidFill>
                <a:srgbClr val="25162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985738" y="2832038"/>
            <a:ext cx="10704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Submit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2905250" y="2832038"/>
            <a:ext cx="20112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Forgot Password?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2905270" y="3191363"/>
            <a:ext cx="3140100" cy="279000"/>
          </a:xfrm>
          <a:prstGeom prst="rect">
            <a:avLst/>
          </a:prstGeom>
          <a:solidFill>
            <a:srgbClr val="4D365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FCFEA"/>
                </a:solidFill>
              </a:rPr>
              <a:t>No account? Sign up</a:t>
            </a:r>
            <a:endParaRPr>
              <a:solidFill>
                <a:srgbClr val="DFCFEA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7446400" y="40650"/>
            <a:ext cx="1602900" cy="45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</a:t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9477" l="0" r="19178" t="7245"/>
          <a:stretch/>
        </p:blipFill>
        <p:spPr>
          <a:xfrm>
            <a:off x="2076500" y="0"/>
            <a:ext cx="374410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5820600" y="1654500"/>
            <a:ext cx="2353800" cy="18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-Time left: 10 seconds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Buttons: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-End question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</a:t>
            </a:r>
            <a:r>
              <a:rPr lang="en">
                <a:solidFill>
                  <a:srgbClr val="FF00FF"/>
                </a:solidFill>
              </a:rPr>
              <a:t>Display</a:t>
            </a:r>
            <a:r>
              <a:rPr lang="en">
                <a:solidFill>
                  <a:srgbClr val="FF00FF"/>
                </a:solidFill>
              </a:rPr>
              <a:t>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-Display correct answer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-next question (if clicked before timer ends, alert teacher)</a:t>
            </a:r>
            <a:endParaRPr>
              <a:solidFill>
                <a:srgbClr val="FF00FF"/>
              </a:solidFill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2320550" y="3334425"/>
            <a:ext cx="3049200" cy="134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4572000" y="36456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This page is already in student 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380150" y="2204550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live statistics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---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pollDataView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31500" y="798825"/>
            <a:ext cx="19404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Instructor Polls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6048000" y="371825"/>
            <a:ext cx="21264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Each lesson has a predecided order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2320550" y="2141000"/>
            <a:ext cx="52776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Q1: Which? (100 answers)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502775" y="532375"/>
            <a:ext cx="31686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highlight>
                  <a:srgbClr val="FFFFFF"/>
                </a:highlight>
              </a:rPr>
              <a:t>1200 - Data Structures - Polls</a:t>
            </a:r>
            <a:endParaRPr>
              <a:solidFill>
                <a:srgbClr val="FF00FF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b="21936" l="0" r="0" t="15154"/>
          <a:stretch/>
        </p:blipFill>
        <p:spPr>
          <a:xfrm>
            <a:off x="2112650" y="428525"/>
            <a:ext cx="5415326" cy="45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Account Info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1293225" y="11615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Name: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769550" y="12497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(text box btw) (autofilled)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1293225" y="1771175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Email: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769550" y="18593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(autofilled)</a:t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1293225" y="23807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Current password</a:t>
            </a:r>
            <a:r>
              <a:rPr lang="en" sz="1800">
                <a:solidFill>
                  <a:schemeClr val="lt2"/>
                </a:solidFill>
              </a:rPr>
              <a:t>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769575" y="24689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(always required)</a:t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1293225" y="29903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New 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3769575" y="30785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(only fill in if you want to change it)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1293225" y="3599963"/>
            <a:ext cx="2204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Confirm </a:t>
            </a:r>
            <a:r>
              <a:rPr lang="en" sz="1800">
                <a:solidFill>
                  <a:schemeClr val="lt2"/>
                </a:solidFill>
              </a:rPr>
              <a:t>password: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3769575" y="3688175"/>
            <a:ext cx="3634800" cy="40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(Come up with some better message tho ^)</a:t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497625" y="4451375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</a:t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2047600" y="1205338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00FF00"/>
                </a:highlight>
              </a:rPr>
              <a:t>DONE</a:t>
            </a:r>
            <a:endParaRPr sz="7200"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/>
        </p:nvSpPr>
        <p:spPr>
          <a:xfrm>
            <a:off x="3353825" y="2057775"/>
            <a:ext cx="18651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http://scer.rpi.edu/sites/default/files/Brand-Guidelines-Accessibility.pdf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92A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/>
          <p:nvPr/>
        </p:nvSpPr>
        <p:spPr>
          <a:xfrm>
            <a:off x="0" y="0"/>
            <a:ext cx="9144000" cy="532800"/>
          </a:xfrm>
          <a:prstGeom prst="rect">
            <a:avLst/>
          </a:prstGeom>
          <a:solidFill>
            <a:srgbClr val="9D26C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 txBox="1"/>
          <p:nvPr/>
        </p:nvSpPr>
        <p:spPr>
          <a:xfrm>
            <a:off x="2198750" y="78525"/>
            <a:ext cx="42501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076100" y="50"/>
            <a:ext cx="28092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Contact Us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5641675" y="159315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RCOS Logo Hyperlink</a:t>
            </a:r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5641675" y="3440725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Contact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(Email?)</a:t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1052725" y="1859450"/>
            <a:ext cx="36177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Pollbuddy </a:t>
            </a:r>
            <a:r>
              <a:rPr lang="en" sz="4800">
                <a:solidFill>
                  <a:srgbClr val="FFFFFF"/>
                </a:solidFill>
              </a:rPr>
              <a:t>Logo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5641675" y="2492300"/>
            <a:ext cx="1786800" cy="62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68300" y="77750"/>
            <a:ext cx="10956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</a:t>
            </a:r>
            <a:endParaRPr/>
          </a:p>
        </p:txBody>
      </p:sp>
      <p:sp>
        <p:nvSpPr>
          <p:cNvPr id="148" name="Google Shape;148;p21"/>
          <p:cNvSpPr/>
          <p:nvPr/>
        </p:nvSpPr>
        <p:spPr>
          <a:xfrm>
            <a:off x="7401375" y="91125"/>
            <a:ext cx="16707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info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1474525" y="3353763"/>
            <a:ext cx="546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highlight>
                  <a:srgbClr val="FF0000"/>
                </a:highlight>
              </a:rPr>
              <a:t>REMOVED</a:t>
            </a:r>
            <a:endParaRPr sz="720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